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15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8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62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80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9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7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90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7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080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10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9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0217-DFE3-48F0-838E-9B082E94A9CA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DD6E-1948-44D0-8F10-C4F31C56F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9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8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0" y="4522775"/>
            <a:ext cx="6263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AN TOÀN </a:t>
            </a:r>
          </a:p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KHI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Ở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TRƯỜNG</a:t>
            </a:r>
            <a:endParaRPr lang="vi-VN" sz="6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6" name="Picture 2" descr="Happy school children in front of the school Vector Image | Animation  schools, School illustration, Student cartoon">
            <a:extLst>
              <a:ext uri="{FF2B5EF4-FFF2-40B4-BE49-F238E27FC236}">
                <a16:creationId xmlns:a16="http://schemas.microsoft.com/office/drawing/2014/main" id="{0BF4FBF8-0B3C-714B-AFEF-3F2C0430E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222" r="379" b="7603"/>
          <a:stretch/>
        </p:blipFill>
        <p:spPr bwMode="auto">
          <a:xfrm>
            <a:off x="6479671" y="1762837"/>
            <a:ext cx="4856785" cy="4494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97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4" y="2354622"/>
            <a:ext cx="9928049" cy="2062103"/>
          </a:xfrm>
          <a:prstGeom prst="rect">
            <a:avLst/>
          </a:prstGeom>
          <a:solidFill>
            <a:srgbClr val="FFC000">
              <a:alpha val="73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xclamation Mark Icon In Comic Style. Danger Alarm Vector Cartoon  Illustration Pictogram. Caution Risk Business Concept Splash Stock Vector -  Illustration of exclamation, risk: 160915572">
            <a:extLst>
              <a:ext uri="{FF2B5EF4-FFF2-40B4-BE49-F238E27FC236}">
                <a16:creationId xmlns:a16="http://schemas.microsoft.com/office/drawing/2014/main" id="{D61A6B29-E244-1A41-BE1A-FF6CC27D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01" y="1526653"/>
            <a:ext cx="3631721" cy="36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0DF778-B343-EF44-9736-2EA67EBC30DE}"/>
              </a:ext>
            </a:extLst>
          </p:cNvPr>
          <p:cNvSpPr/>
          <p:nvPr/>
        </p:nvSpPr>
        <p:spPr>
          <a:xfrm>
            <a:off x="598097" y="2803904"/>
            <a:ext cx="8770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07006-6F7B-4C4F-A308-7B8C9DBF440A}"/>
              </a:ext>
            </a:extLst>
          </p:cNvPr>
          <p:cNvSpPr/>
          <p:nvPr/>
        </p:nvSpPr>
        <p:spPr>
          <a:xfrm>
            <a:off x="598097" y="3019347"/>
            <a:ext cx="8770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4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20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" grpId="0"/>
          <p:bldP spid="2" grpId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20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 animBg="1"/>
          <p:bldP spid="2" grpId="0"/>
          <p:bldP spid="2" grpId="1"/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05BA09A-740D-3349-8649-51F83FEAB6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882" y="191859"/>
            <a:ext cx="849467" cy="998883"/>
          </a:xfrm>
          <a:prstGeom prst="roundRect">
            <a:avLst>
              <a:gd name="adj" fmla="val 48820"/>
            </a:avLst>
          </a:prstGeom>
        </p:spPr>
      </p:pic>
      <p:sp>
        <p:nvSpPr>
          <p:cNvPr id="42" name="Google Shape;124;p17">
            <a:extLst>
              <a:ext uri="{FF2B5EF4-FFF2-40B4-BE49-F238E27FC236}">
                <a16:creationId xmlns:a16="http://schemas.microsoft.com/office/drawing/2014/main" id="{1695AE45-FEDD-2940-AC31-5168F5B6734A}"/>
              </a:ext>
            </a:extLst>
          </p:cNvPr>
          <p:cNvSpPr/>
          <p:nvPr/>
        </p:nvSpPr>
        <p:spPr>
          <a:xfrm rot="16200000" flipV="1">
            <a:off x="897015" y="-927856"/>
            <a:ext cx="1395735" cy="323999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FBF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2BDC6-612C-C34E-9558-C9BE65A114F5}"/>
              </a:ext>
            </a:extLst>
          </p:cNvPr>
          <p:cNvSpPr txBox="1"/>
          <p:nvPr/>
        </p:nvSpPr>
        <p:spPr>
          <a:xfrm>
            <a:off x="0" y="101535"/>
            <a:ext cx="294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UTM Cooper Black" panose="02040603050506020204" pitchFamily="18" charset="0"/>
              </a:rPr>
              <a:t>KHÁM PHÁ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69A8F8-E0D2-FB4C-B403-20F2878111AF}"/>
              </a:ext>
            </a:extLst>
          </p:cNvPr>
          <p:cNvSpPr txBox="1"/>
          <p:nvPr/>
        </p:nvSpPr>
        <p:spPr>
          <a:xfrm>
            <a:off x="4148069" y="270812"/>
            <a:ext cx="746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400D33-A9F5-2443-8CFD-8DA59CFDCE0C}"/>
              </a:ext>
            </a:extLst>
          </p:cNvPr>
          <p:cNvGrpSpPr/>
          <p:nvPr/>
        </p:nvGrpSpPr>
        <p:grpSpPr>
          <a:xfrm>
            <a:off x="539078" y="1261991"/>
            <a:ext cx="2675800" cy="2658409"/>
            <a:chOff x="934720" y="1456266"/>
            <a:chExt cx="2895744" cy="2876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3AD3AE-B465-4F47-8435-FED357EE9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" t="1926"/>
            <a:stretch/>
          </p:blipFill>
          <p:spPr>
            <a:xfrm>
              <a:off x="934720" y="1456266"/>
              <a:ext cx="2895744" cy="2746429"/>
            </a:xfrm>
            <a:prstGeom prst="roundRect">
              <a:avLst>
                <a:gd name="adj" fmla="val 6957"/>
              </a:avLst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07BCE1-15F7-0E45-AB0B-47734E25AA08}"/>
                </a:ext>
              </a:extLst>
            </p:cNvPr>
            <p:cNvSpPr/>
            <p:nvPr/>
          </p:nvSpPr>
          <p:spPr>
            <a:xfrm>
              <a:off x="2224072" y="4026855"/>
              <a:ext cx="317039" cy="30633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633A9B-1FF7-134D-B8CC-6416C0217ED9}"/>
              </a:ext>
            </a:extLst>
          </p:cNvPr>
          <p:cNvGrpSpPr/>
          <p:nvPr/>
        </p:nvGrpSpPr>
        <p:grpSpPr>
          <a:xfrm>
            <a:off x="4172401" y="1262734"/>
            <a:ext cx="2606787" cy="2657666"/>
            <a:chOff x="5086195" y="1647524"/>
            <a:chExt cx="2506797" cy="25557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D62D18-0AE2-6D45-B7D2-E38563114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" t="1452"/>
            <a:stretch/>
          </p:blipFill>
          <p:spPr>
            <a:xfrm>
              <a:off x="5086195" y="1647524"/>
              <a:ext cx="2506797" cy="2417009"/>
            </a:xfrm>
            <a:prstGeom prst="roundRect">
              <a:avLst>
                <a:gd name="adj" fmla="val 5425"/>
              </a:avLst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1F4FA2E-F856-F645-A087-718CB10A95C3}"/>
                </a:ext>
              </a:extLst>
            </p:cNvPr>
            <p:cNvSpPr/>
            <p:nvPr/>
          </p:nvSpPr>
          <p:spPr>
            <a:xfrm>
              <a:off x="6196030" y="3925817"/>
              <a:ext cx="287125" cy="277431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483A85-7FC7-0545-B74D-9D0BDAF01148}"/>
              </a:ext>
            </a:extLst>
          </p:cNvPr>
          <p:cNvGrpSpPr/>
          <p:nvPr/>
        </p:nvGrpSpPr>
        <p:grpSpPr>
          <a:xfrm>
            <a:off x="7798970" y="1262812"/>
            <a:ext cx="2606787" cy="2657666"/>
            <a:chOff x="8173069" y="1647524"/>
            <a:chExt cx="2506797" cy="25557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404286-B4B7-CE46-AB80-05FBFA31F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" t="500" b="1"/>
            <a:stretch/>
          </p:blipFill>
          <p:spPr>
            <a:xfrm>
              <a:off x="8173069" y="1647524"/>
              <a:ext cx="2506797" cy="2382948"/>
            </a:xfrm>
            <a:prstGeom prst="roundRect">
              <a:avLst>
                <a:gd name="adj" fmla="val 6896"/>
              </a:avLst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2A1BEE-C83E-0640-8512-FDE8C2482CFB}"/>
                </a:ext>
              </a:extLst>
            </p:cNvPr>
            <p:cNvSpPr/>
            <p:nvPr/>
          </p:nvSpPr>
          <p:spPr>
            <a:xfrm>
              <a:off x="9282906" y="3925817"/>
              <a:ext cx="287125" cy="277431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442428-3B33-3042-8393-893DF2308E5E}"/>
              </a:ext>
            </a:extLst>
          </p:cNvPr>
          <p:cNvGrpSpPr/>
          <p:nvPr/>
        </p:nvGrpSpPr>
        <p:grpSpPr>
          <a:xfrm>
            <a:off x="2077912" y="3960353"/>
            <a:ext cx="2675800" cy="2615163"/>
            <a:chOff x="2006004" y="4164395"/>
            <a:chExt cx="2747708" cy="268544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138F65-6F24-8949-A0E9-446D870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004" y="4164395"/>
              <a:ext cx="2747708" cy="2620330"/>
            </a:xfrm>
            <a:prstGeom prst="roundRect">
              <a:avLst>
                <a:gd name="adj" fmla="val 6521"/>
              </a:avLst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B74E82-F6B0-BD42-A05A-92212E41AD7E}"/>
                </a:ext>
              </a:extLst>
            </p:cNvPr>
            <p:cNvSpPr/>
            <p:nvPr/>
          </p:nvSpPr>
          <p:spPr>
            <a:xfrm>
              <a:off x="3212062" y="6572405"/>
              <a:ext cx="287125" cy="277431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412694-AFC0-994F-BE1B-4C9DB16CB746}"/>
              </a:ext>
            </a:extLst>
          </p:cNvPr>
          <p:cNvGrpSpPr/>
          <p:nvPr/>
        </p:nvGrpSpPr>
        <p:grpSpPr>
          <a:xfrm>
            <a:off x="5903284" y="3989117"/>
            <a:ext cx="2645794" cy="2597353"/>
            <a:chOff x="5098728" y="4164395"/>
            <a:chExt cx="2716895" cy="266715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1591C2-D2F9-DA48-A940-006CD57B4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" t="758"/>
            <a:stretch/>
          </p:blipFill>
          <p:spPr>
            <a:xfrm>
              <a:off x="5098728" y="4164395"/>
              <a:ext cx="2716895" cy="2600452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8C3DD35-1605-824F-BFA3-FDF9A0425CD1}"/>
                </a:ext>
              </a:extLst>
            </p:cNvPr>
            <p:cNvSpPr/>
            <p:nvPr/>
          </p:nvSpPr>
          <p:spPr>
            <a:xfrm>
              <a:off x="6313612" y="6554116"/>
              <a:ext cx="287125" cy="277431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B18D0B-10EA-BF44-BB8C-45F089E21FA5}"/>
              </a:ext>
            </a:extLst>
          </p:cNvPr>
          <p:cNvGrpSpPr/>
          <p:nvPr/>
        </p:nvGrpSpPr>
        <p:grpSpPr>
          <a:xfrm>
            <a:off x="9292565" y="3969093"/>
            <a:ext cx="2676497" cy="2630807"/>
            <a:chOff x="9299980" y="4250702"/>
            <a:chExt cx="2669082" cy="262351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BF66B59-9188-CC41-880C-14755C1D6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9980" y="4250702"/>
              <a:ext cx="2669082" cy="2545622"/>
            </a:xfrm>
            <a:prstGeom prst="roundRect">
              <a:avLst>
                <a:gd name="adj" fmla="val 8046"/>
              </a:avLst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B89C02-11DB-C945-A463-42C07AD171A0}"/>
                </a:ext>
              </a:extLst>
            </p:cNvPr>
            <p:cNvSpPr/>
            <p:nvPr/>
          </p:nvSpPr>
          <p:spPr>
            <a:xfrm>
              <a:off x="10515070" y="6596789"/>
              <a:ext cx="287125" cy="277431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pic>
        <p:nvPicPr>
          <p:cNvPr id="3076" name="Picture 4" descr="Green Right Tick , Transparent Cartoon - Jing.fm">
            <a:extLst>
              <a:ext uri="{FF2B5EF4-FFF2-40B4-BE49-F238E27FC236}">
                <a16:creationId xmlns:a16="http://schemas.microsoft.com/office/drawing/2014/main" id="{B9426204-58A9-E246-9C18-FEE2047C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74" y="5728155"/>
            <a:ext cx="882357" cy="8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wnload Free png Red Cross Mark Clipart Black Background - Red X In  Circle, HD Png ... - DLPNG.com">
            <a:extLst>
              <a:ext uri="{FF2B5EF4-FFF2-40B4-BE49-F238E27FC236}">
                <a16:creationId xmlns:a16="http://schemas.microsoft.com/office/drawing/2014/main" id="{DF8899D1-6AC4-0544-8FB0-BC59E54F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00" b="96250" l="5357" r="94048">
                        <a14:foregroundMark x1="41548" y1="61023" x2="41548" y2="61023"/>
                        <a14:foregroundMark x1="41548" y1="61023" x2="49405" y2="52273"/>
                        <a14:foregroundMark x1="28929" y1="13295" x2="22738" y2="19091"/>
                        <a14:foregroundMark x1="22738" y1="19091" x2="14167" y2="37273"/>
                        <a14:foregroundMark x1="14167" y1="37273" x2="5714" y2="63182"/>
                        <a14:foregroundMark x1="8571" y1="47955" x2="37500" y2="52841"/>
                        <a14:foregroundMark x1="37500" y1="52841" x2="61548" y2="65000"/>
                        <a14:foregroundMark x1="61548" y1="65000" x2="66310" y2="70682"/>
                        <a14:foregroundMark x1="66310" y1="70682" x2="67738" y2="78409"/>
                        <a14:foregroundMark x1="67738" y1="78409" x2="64405" y2="86932"/>
                        <a14:foregroundMark x1="64405" y1="86932" x2="84643" y2="70114"/>
                        <a14:foregroundMark x1="84643" y1="70114" x2="89048" y2="47045"/>
                        <a14:foregroundMark x1="89048" y1="47045" x2="78690" y2="14091"/>
                        <a14:foregroundMark x1="78690" y1="14091" x2="49048" y2="12841"/>
                        <a14:foregroundMark x1="49048" y1="12841" x2="49048" y2="12841"/>
                        <a14:foregroundMark x1="45476" y1="7500" x2="49048" y2="30114"/>
                        <a14:foregroundMark x1="45714" y1="25114" x2="76310" y2="51477"/>
                        <a14:foregroundMark x1="76310" y1="51477" x2="94048" y2="58182"/>
                        <a14:foregroundMark x1="78690" y1="40000" x2="61548" y2="82727"/>
                        <a14:foregroundMark x1="61548" y1="82727" x2="54405" y2="92045"/>
                        <a14:foregroundMark x1="54405" y1="92045" x2="48571" y2="96250"/>
                        <a14:foregroundMark x1="48571" y1="96250" x2="39524" y2="78409"/>
                        <a14:foregroundMark x1="39524" y1="78409" x2="39524" y2="78409"/>
                        <a14:foregroundMark x1="32262" y1="15455" x2="50357" y2="33068"/>
                        <a14:foregroundMark x1="50357" y1="33068" x2="59286" y2="27159"/>
                        <a14:foregroundMark x1="59286" y1="27159" x2="60000" y2="25341"/>
                        <a14:foregroundMark x1="17500" y1="59773" x2="18095" y2="67273"/>
                        <a14:foregroundMark x1="18095" y1="67273" x2="25119" y2="81136"/>
                        <a14:foregroundMark x1="25119" y1="81136" x2="35714" y2="83068"/>
                        <a14:foregroundMark x1="35714" y1="83068" x2="48452" y2="79432"/>
                        <a14:foregroundMark x1="48452" y1="79205" x2="48810" y2="7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30" y="3171489"/>
            <a:ext cx="770404" cy="8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Download Free png Red Cross Mark Clipart Black Background - Red X In  Circle, HD Png ... - DLPNG.com">
            <a:extLst>
              <a:ext uri="{FF2B5EF4-FFF2-40B4-BE49-F238E27FC236}">
                <a16:creationId xmlns:a16="http://schemas.microsoft.com/office/drawing/2014/main" id="{A75A5BA6-EFE8-D347-82A2-770E83FC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00" b="96250" l="5357" r="94048">
                        <a14:foregroundMark x1="41548" y1="61023" x2="41548" y2="61023"/>
                        <a14:foregroundMark x1="41548" y1="61023" x2="49405" y2="52273"/>
                        <a14:foregroundMark x1="28929" y1="13295" x2="22738" y2="19091"/>
                        <a14:foregroundMark x1="22738" y1="19091" x2="14167" y2="37273"/>
                        <a14:foregroundMark x1="14167" y1="37273" x2="5714" y2="63182"/>
                        <a14:foregroundMark x1="8571" y1="47955" x2="37500" y2="52841"/>
                        <a14:foregroundMark x1="37500" y1="52841" x2="61548" y2="65000"/>
                        <a14:foregroundMark x1="61548" y1="65000" x2="66310" y2="70682"/>
                        <a14:foregroundMark x1="66310" y1="70682" x2="67738" y2="78409"/>
                        <a14:foregroundMark x1="67738" y1="78409" x2="64405" y2="86932"/>
                        <a14:foregroundMark x1="64405" y1="86932" x2="84643" y2="70114"/>
                        <a14:foregroundMark x1="84643" y1="70114" x2="89048" y2="47045"/>
                        <a14:foregroundMark x1="89048" y1="47045" x2="78690" y2="14091"/>
                        <a14:foregroundMark x1="78690" y1="14091" x2="49048" y2="12841"/>
                        <a14:foregroundMark x1="49048" y1="12841" x2="49048" y2="12841"/>
                        <a14:foregroundMark x1="45476" y1="7500" x2="49048" y2="30114"/>
                        <a14:foregroundMark x1="45714" y1="25114" x2="76310" y2="51477"/>
                        <a14:foregroundMark x1="76310" y1="51477" x2="94048" y2="58182"/>
                        <a14:foregroundMark x1="78690" y1="40000" x2="61548" y2="82727"/>
                        <a14:foregroundMark x1="61548" y1="82727" x2="54405" y2="92045"/>
                        <a14:foregroundMark x1="54405" y1="92045" x2="48571" y2="96250"/>
                        <a14:foregroundMark x1="48571" y1="96250" x2="39524" y2="78409"/>
                        <a14:foregroundMark x1="39524" y1="78409" x2="39524" y2="78409"/>
                        <a14:foregroundMark x1="32262" y1="15455" x2="50357" y2="33068"/>
                        <a14:foregroundMark x1="50357" y1="33068" x2="59286" y2="27159"/>
                        <a14:foregroundMark x1="59286" y1="27159" x2="60000" y2="25341"/>
                        <a14:foregroundMark x1="17500" y1="59773" x2="18095" y2="67273"/>
                        <a14:foregroundMark x1="18095" y1="67273" x2="25119" y2="81136"/>
                        <a14:foregroundMark x1="25119" y1="81136" x2="35714" y2="83068"/>
                        <a14:foregroundMark x1="35714" y1="83068" x2="48452" y2="79432"/>
                        <a14:foregroundMark x1="48452" y1="79205" x2="48810" y2="7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78" y="3171611"/>
            <a:ext cx="770404" cy="8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Download Free png Red Cross Mark Clipart Black Background - Red X In  Circle, HD Png ... - DLPNG.com">
            <a:extLst>
              <a:ext uri="{FF2B5EF4-FFF2-40B4-BE49-F238E27FC236}">
                <a16:creationId xmlns:a16="http://schemas.microsoft.com/office/drawing/2014/main" id="{5D84AD58-19E6-874B-A122-B91AACF9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00" b="96250" l="5357" r="94048">
                        <a14:foregroundMark x1="41548" y1="61023" x2="41548" y2="61023"/>
                        <a14:foregroundMark x1="41548" y1="61023" x2="49405" y2="52273"/>
                        <a14:foregroundMark x1="28929" y1="13295" x2="22738" y2="19091"/>
                        <a14:foregroundMark x1="22738" y1="19091" x2="14167" y2="37273"/>
                        <a14:foregroundMark x1="14167" y1="37273" x2="5714" y2="63182"/>
                        <a14:foregroundMark x1="8571" y1="47955" x2="37500" y2="52841"/>
                        <a14:foregroundMark x1="37500" y1="52841" x2="61548" y2="65000"/>
                        <a14:foregroundMark x1="61548" y1="65000" x2="66310" y2="70682"/>
                        <a14:foregroundMark x1="66310" y1="70682" x2="67738" y2="78409"/>
                        <a14:foregroundMark x1="67738" y1="78409" x2="64405" y2="86932"/>
                        <a14:foregroundMark x1="64405" y1="86932" x2="84643" y2="70114"/>
                        <a14:foregroundMark x1="84643" y1="70114" x2="89048" y2="47045"/>
                        <a14:foregroundMark x1="89048" y1="47045" x2="78690" y2="14091"/>
                        <a14:foregroundMark x1="78690" y1="14091" x2="49048" y2="12841"/>
                        <a14:foregroundMark x1="49048" y1="12841" x2="49048" y2="12841"/>
                        <a14:foregroundMark x1="45476" y1="7500" x2="49048" y2="30114"/>
                        <a14:foregroundMark x1="45714" y1="25114" x2="76310" y2="51477"/>
                        <a14:foregroundMark x1="76310" y1="51477" x2="94048" y2="58182"/>
                        <a14:foregroundMark x1="78690" y1="40000" x2="61548" y2="82727"/>
                        <a14:foregroundMark x1="61548" y1="82727" x2="54405" y2="92045"/>
                        <a14:foregroundMark x1="54405" y1="92045" x2="48571" y2="96250"/>
                        <a14:foregroundMark x1="48571" y1="96250" x2="39524" y2="78409"/>
                        <a14:foregroundMark x1="39524" y1="78409" x2="39524" y2="78409"/>
                        <a14:foregroundMark x1="32262" y1="15455" x2="50357" y2="33068"/>
                        <a14:foregroundMark x1="50357" y1="33068" x2="59286" y2="27159"/>
                        <a14:foregroundMark x1="59286" y1="27159" x2="60000" y2="25341"/>
                        <a14:foregroundMark x1="17500" y1="59773" x2="18095" y2="67273"/>
                        <a14:foregroundMark x1="18095" y1="67273" x2="25119" y2="81136"/>
                        <a14:foregroundMark x1="25119" y1="81136" x2="35714" y2="83068"/>
                        <a14:foregroundMark x1="35714" y1="83068" x2="48452" y2="79432"/>
                        <a14:foregroundMark x1="48452" y1="79205" x2="48810" y2="7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105" y="3173751"/>
            <a:ext cx="770404" cy="8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Download Free png Red Cross Mark Clipart Black Background - Red X In  Circle, HD Png ... - DLPNG.com">
            <a:extLst>
              <a:ext uri="{FF2B5EF4-FFF2-40B4-BE49-F238E27FC236}">
                <a16:creationId xmlns:a16="http://schemas.microsoft.com/office/drawing/2014/main" id="{A1A4D842-AF20-BD4C-B719-CCC295E2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00" b="96250" l="5357" r="94048">
                        <a14:foregroundMark x1="41548" y1="61023" x2="41548" y2="61023"/>
                        <a14:foregroundMark x1="41548" y1="61023" x2="49405" y2="52273"/>
                        <a14:foregroundMark x1="28929" y1="13295" x2="22738" y2="19091"/>
                        <a14:foregroundMark x1="22738" y1="19091" x2="14167" y2="37273"/>
                        <a14:foregroundMark x1="14167" y1="37273" x2="5714" y2="63182"/>
                        <a14:foregroundMark x1="8571" y1="47955" x2="37500" y2="52841"/>
                        <a14:foregroundMark x1="37500" y1="52841" x2="61548" y2="65000"/>
                        <a14:foregroundMark x1="61548" y1="65000" x2="66310" y2="70682"/>
                        <a14:foregroundMark x1="66310" y1="70682" x2="67738" y2="78409"/>
                        <a14:foregroundMark x1="67738" y1="78409" x2="64405" y2="86932"/>
                        <a14:foregroundMark x1="64405" y1="86932" x2="84643" y2="70114"/>
                        <a14:foregroundMark x1="84643" y1="70114" x2="89048" y2="47045"/>
                        <a14:foregroundMark x1="89048" y1="47045" x2="78690" y2="14091"/>
                        <a14:foregroundMark x1="78690" y1="14091" x2="49048" y2="12841"/>
                        <a14:foregroundMark x1="49048" y1="12841" x2="49048" y2="12841"/>
                        <a14:foregroundMark x1="45476" y1="7500" x2="49048" y2="30114"/>
                        <a14:foregroundMark x1="45714" y1="25114" x2="76310" y2="51477"/>
                        <a14:foregroundMark x1="76310" y1="51477" x2="94048" y2="58182"/>
                        <a14:foregroundMark x1="78690" y1="40000" x2="61548" y2="82727"/>
                        <a14:foregroundMark x1="61548" y1="82727" x2="54405" y2="92045"/>
                        <a14:foregroundMark x1="54405" y1="92045" x2="48571" y2="96250"/>
                        <a14:foregroundMark x1="48571" y1="96250" x2="39524" y2="78409"/>
                        <a14:foregroundMark x1="39524" y1="78409" x2="39524" y2="78409"/>
                        <a14:foregroundMark x1="32262" y1="15455" x2="50357" y2="33068"/>
                        <a14:foregroundMark x1="50357" y1="33068" x2="59286" y2="27159"/>
                        <a14:foregroundMark x1="59286" y1="27159" x2="60000" y2="25341"/>
                        <a14:foregroundMark x1="17500" y1="59773" x2="18095" y2="67273"/>
                        <a14:foregroundMark x1="18095" y1="67273" x2="25119" y2="81136"/>
                        <a14:foregroundMark x1="25119" y1="81136" x2="35714" y2="83068"/>
                        <a14:foregroundMark x1="35714" y1="83068" x2="48452" y2="79432"/>
                        <a14:foregroundMark x1="48452" y1="79205" x2="48810" y2="7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34" y="5814343"/>
            <a:ext cx="770404" cy="8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Green Right Tick , Transparent Cartoon - Jing.fm">
            <a:extLst>
              <a:ext uri="{FF2B5EF4-FFF2-40B4-BE49-F238E27FC236}">
                <a16:creationId xmlns:a16="http://schemas.microsoft.com/office/drawing/2014/main" id="{CC0A749D-3558-9049-9C88-51AF4F3C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963" y="5771247"/>
            <a:ext cx="882357" cy="8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684348" y="429774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UTM Cooper Black" panose="02040603050506020204" pitchFamily="18" charset="0"/>
                <a:cs typeface="Arial" panose="020B0604020202020204" pitchFamily="34" charset="0"/>
              </a:rPr>
              <a:t>2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UTM Cooper Black" panose="02040603050506020204" pitchFamily="18" charset="0"/>
                <a:cs typeface="Arial" panose="020B0604020202020204" pitchFamily="34" charset="0"/>
              </a:rPr>
              <a:t>. THẢO LUẬN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7AFE6-766C-674E-B445-EEB823376DFC}"/>
              </a:ext>
            </a:extLst>
          </p:cNvPr>
          <p:cNvSpPr txBox="1"/>
          <p:nvPr/>
        </p:nvSpPr>
        <p:spPr>
          <a:xfrm>
            <a:off x="1170432" y="952994"/>
            <a:ext cx="1087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sz="2800" dirty="0">
                <a:solidFill>
                  <a:srgbClr val="070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và các bạn thường tham gia những hoạt động nào ở trường?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C7A19-7C0F-4447-907C-7FAB01294201}"/>
              </a:ext>
            </a:extLst>
          </p:cNvPr>
          <p:cNvGrpSpPr/>
          <p:nvPr/>
        </p:nvGrpSpPr>
        <p:grpSpPr>
          <a:xfrm>
            <a:off x="4314657" y="1819995"/>
            <a:ext cx="3562686" cy="1066190"/>
            <a:chOff x="4314657" y="1274309"/>
            <a:chExt cx="3562686" cy="106619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5DC8B7-3102-8940-88EE-062657667607}"/>
                </a:ext>
              </a:extLst>
            </p:cNvPr>
            <p:cNvGrpSpPr/>
            <p:nvPr/>
          </p:nvGrpSpPr>
          <p:grpSpPr>
            <a:xfrm>
              <a:off x="4314657" y="1274309"/>
              <a:ext cx="3562686" cy="1066190"/>
              <a:chOff x="4623816" y="1322772"/>
              <a:chExt cx="2944368" cy="969264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6E6688E-7991-AB46-A0F2-004A5AE30EA8}"/>
                  </a:ext>
                </a:extLst>
              </p:cNvPr>
              <p:cNvSpPr/>
              <p:nvPr/>
            </p:nvSpPr>
            <p:spPr>
              <a:xfrm>
                <a:off x="4623816" y="1322772"/>
                <a:ext cx="2944368" cy="969264"/>
              </a:xfrm>
              <a:prstGeom prst="roundRect">
                <a:avLst/>
              </a:prstGeom>
              <a:solidFill>
                <a:schemeClr val="accent1">
                  <a:alpha val="82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C44F19E-9E33-B342-BC2F-919784E4642B}"/>
                  </a:ext>
                </a:extLst>
              </p:cNvPr>
              <p:cNvSpPr/>
              <p:nvPr/>
            </p:nvSpPr>
            <p:spPr>
              <a:xfrm>
                <a:off x="4765702" y="1443292"/>
                <a:ext cx="2676698" cy="728223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B23752-3C78-3D45-B806-AEC7FB87B5ED}"/>
                </a:ext>
              </a:extLst>
            </p:cNvPr>
            <p:cNvSpPr txBox="1"/>
            <p:nvPr/>
          </p:nvSpPr>
          <p:spPr>
            <a:xfrm>
              <a:off x="4705459" y="1509217"/>
              <a:ext cx="2848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002060"/>
                  </a:solidFill>
                </a:rPr>
                <a:t>Hoạt động học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8CDA04-8B8D-A740-B4DE-281277035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" t="982" r="1537"/>
          <a:stretch/>
        </p:blipFill>
        <p:spPr>
          <a:xfrm>
            <a:off x="678475" y="3365433"/>
            <a:ext cx="3809347" cy="2493269"/>
          </a:xfrm>
          <a:prstGeom prst="roundRect">
            <a:avLst>
              <a:gd name="adj" fmla="val 7876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598320-5AE5-BA41-ADF7-CB23686B31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2" t="2934" r="5938" b="6357"/>
          <a:stretch/>
        </p:blipFill>
        <p:spPr>
          <a:xfrm>
            <a:off x="4822195" y="3365433"/>
            <a:ext cx="2697699" cy="250534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EDEE140-A77A-8A4C-8B73-18FF2736BCA2}"/>
              </a:ext>
            </a:extLst>
          </p:cNvPr>
          <p:cNvGrpSpPr/>
          <p:nvPr/>
        </p:nvGrpSpPr>
        <p:grpSpPr>
          <a:xfrm>
            <a:off x="7861483" y="3350443"/>
            <a:ext cx="3825207" cy="2529462"/>
            <a:chOff x="7861483" y="2893232"/>
            <a:chExt cx="3825207" cy="25294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229D57-ED72-B248-B1B8-922B0F73E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  <a14:imgEffect>
                        <a14:brightnessContrast bright="1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14"/>
            <a:stretch/>
          </p:blipFill>
          <p:spPr>
            <a:xfrm>
              <a:off x="7877343" y="2893232"/>
              <a:ext cx="3809347" cy="2462901"/>
            </a:xfrm>
            <a:prstGeom prst="roundRect">
              <a:avLst>
                <a:gd name="adj" fmla="val 11363"/>
              </a:avLst>
            </a:prstGeom>
            <a:ln w="28575">
              <a:solidFill>
                <a:srgbClr val="92D050"/>
              </a:solidFill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84FD2F-0FEA-2143-BE12-CA2F49F6A96B}"/>
                </a:ext>
              </a:extLst>
            </p:cNvPr>
            <p:cNvGrpSpPr/>
            <p:nvPr/>
          </p:nvGrpSpPr>
          <p:grpSpPr>
            <a:xfrm>
              <a:off x="7861483" y="5084140"/>
              <a:ext cx="308098" cy="338554"/>
              <a:chOff x="3234788" y="6218056"/>
              <a:chExt cx="338907" cy="37241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C6E931A-87AF-1C41-BBA2-1274BC662C7A}"/>
                  </a:ext>
                </a:extLst>
              </p:cNvPr>
              <p:cNvSpPr/>
              <p:nvPr/>
            </p:nvSpPr>
            <p:spPr>
              <a:xfrm>
                <a:off x="3252407" y="6277064"/>
                <a:ext cx="279611" cy="270171"/>
              </a:xfrm>
              <a:prstGeom prst="ellipse">
                <a:avLst/>
              </a:prstGeom>
              <a:solidFill>
                <a:srgbClr val="3E5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 dirty="0">
                  <a:solidFill>
                    <a:schemeClr val="bg1"/>
                  </a:solidFill>
                  <a:latin typeface="UTM Cooper Black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2F452C-8318-C346-9CA4-69C8637DD71A}"/>
                  </a:ext>
                </a:extLst>
              </p:cNvPr>
              <p:cNvSpPr/>
              <p:nvPr/>
            </p:nvSpPr>
            <p:spPr>
              <a:xfrm>
                <a:off x="3234788" y="6218056"/>
                <a:ext cx="33890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1600" dirty="0">
                    <a:solidFill>
                      <a:schemeClr val="bg1"/>
                    </a:solidFill>
                    <a:latin typeface="UTM Cooper Black" panose="02040603050506020204" pitchFamily="18" charset="0"/>
                  </a:rPr>
                  <a:t>3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3BB4E8-2E06-0144-B547-9DCE72D2431B}"/>
              </a:ext>
            </a:extLst>
          </p:cNvPr>
          <p:cNvSpPr txBox="1"/>
          <p:nvPr/>
        </p:nvSpPr>
        <p:spPr>
          <a:xfrm>
            <a:off x="1383236" y="5905006"/>
            <a:ext cx="239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Tranh giành kéo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D134CE-F7EC-174F-80BE-FCCC96069FC8}"/>
              </a:ext>
            </a:extLst>
          </p:cNvPr>
          <p:cNvSpPr txBox="1"/>
          <p:nvPr/>
        </p:nvSpPr>
        <p:spPr>
          <a:xfrm>
            <a:off x="5171411" y="5905006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Ngậm bút chì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E3BC9B-B6B7-0C44-9974-00C72C2A4061}"/>
              </a:ext>
            </a:extLst>
          </p:cNvPr>
          <p:cNvSpPr txBox="1"/>
          <p:nvPr/>
        </p:nvSpPr>
        <p:spPr>
          <a:xfrm>
            <a:off x="8672577" y="590500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Chạy trong lớp</a:t>
            </a:r>
          </a:p>
        </p:txBody>
      </p:sp>
    </p:spTree>
    <p:extLst>
      <p:ext uri="{BB962C8B-B14F-4D97-AF65-F5344CB8AC3E}">
        <p14:creationId xmlns:p14="http://schemas.microsoft.com/office/powerpoint/2010/main" val="20101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73FAB3-34D3-3741-8D22-528F3AC035BD}"/>
              </a:ext>
            </a:extLst>
          </p:cNvPr>
          <p:cNvGrpSpPr/>
          <p:nvPr/>
        </p:nvGrpSpPr>
        <p:grpSpPr>
          <a:xfrm>
            <a:off x="1477132" y="540794"/>
            <a:ext cx="3562686" cy="1066190"/>
            <a:chOff x="4314657" y="1274309"/>
            <a:chExt cx="3562686" cy="1066190"/>
          </a:xfrm>
          <a:effectLst/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3BCECA-B000-B749-9F6E-7D63DE1910B5}"/>
                </a:ext>
              </a:extLst>
            </p:cNvPr>
            <p:cNvGrpSpPr/>
            <p:nvPr/>
          </p:nvGrpSpPr>
          <p:grpSpPr>
            <a:xfrm>
              <a:off x="4314657" y="1274309"/>
              <a:ext cx="3562686" cy="1066190"/>
              <a:chOff x="4623816" y="1322772"/>
              <a:chExt cx="2944368" cy="969264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3474B14-B117-3E4D-9E3D-9D0FF6093B1C}"/>
                  </a:ext>
                </a:extLst>
              </p:cNvPr>
              <p:cNvSpPr/>
              <p:nvPr/>
            </p:nvSpPr>
            <p:spPr>
              <a:xfrm>
                <a:off x="4623816" y="1322772"/>
                <a:ext cx="2944368" cy="96926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82000"/>
                </a:schemeClr>
              </a:solidFill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E168894-D060-A247-9E14-95073212F47D}"/>
                  </a:ext>
                </a:extLst>
              </p:cNvPr>
              <p:cNvSpPr/>
              <p:nvPr/>
            </p:nvSpPr>
            <p:spPr>
              <a:xfrm>
                <a:off x="4765702" y="1443292"/>
                <a:ext cx="2676698" cy="7282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B6CA11-C127-FF4B-BF37-35B6398B3507}"/>
                </a:ext>
              </a:extLst>
            </p:cNvPr>
            <p:cNvSpPr txBox="1"/>
            <p:nvPr/>
          </p:nvSpPr>
          <p:spPr>
            <a:xfrm>
              <a:off x="4607485" y="1509217"/>
              <a:ext cx="29819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002060"/>
                  </a:solidFill>
                </a:rPr>
                <a:t>Hoạt động chơi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9AC00-FB4A-4D48-AA6F-C17BA031E635}"/>
              </a:ext>
            </a:extLst>
          </p:cNvPr>
          <p:cNvGrpSpPr/>
          <p:nvPr/>
        </p:nvGrpSpPr>
        <p:grpSpPr>
          <a:xfrm>
            <a:off x="6600962" y="3431416"/>
            <a:ext cx="4720626" cy="2685253"/>
            <a:chOff x="614227" y="1861457"/>
            <a:chExt cx="3932630" cy="22370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2ACDD3-419B-C641-A3E2-15CC912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14" y="1861457"/>
              <a:ext cx="3910043" cy="223701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2184B3-38B3-6940-984A-8921FB51CBF5}"/>
                </a:ext>
              </a:extLst>
            </p:cNvPr>
            <p:cNvGrpSpPr/>
            <p:nvPr/>
          </p:nvGrpSpPr>
          <p:grpSpPr>
            <a:xfrm>
              <a:off x="614227" y="3676948"/>
              <a:ext cx="338330" cy="384601"/>
              <a:chOff x="3227607" y="6228566"/>
              <a:chExt cx="338329" cy="38460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6E1595-129A-304A-A2EA-2B4481CF770D}"/>
                  </a:ext>
                </a:extLst>
              </p:cNvPr>
              <p:cNvSpPr/>
              <p:nvPr/>
            </p:nvSpPr>
            <p:spPr>
              <a:xfrm>
                <a:off x="3227607" y="6272227"/>
                <a:ext cx="338329" cy="326907"/>
              </a:xfrm>
              <a:prstGeom prst="ellipse">
                <a:avLst/>
              </a:prstGeom>
              <a:solidFill>
                <a:srgbClr val="3E5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 dirty="0">
                  <a:solidFill>
                    <a:schemeClr val="bg1"/>
                  </a:solidFill>
                  <a:latin typeface="UTM Cooper Black" panose="020406030505060202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5AC769-870A-5D45-B3BA-D32125BC7EF1}"/>
                  </a:ext>
                </a:extLst>
              </p:cNvPr>
              <p:cNvSpPr/>
              <p:nvPr/>
            </p:nvSpPr>
            <p:spPr>
              <a:xfrm>
                <a:off x="3250534" y="6228566"/>
                <a:ext cx="307413" cy="384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400" dirty="0">
                    <a:solidFill>
                      <a:schemeClr val="bg1"/>
                    </a:solidFill>
                    <a:latin typeface="UTM Cooper Black" panose="02040603050506020204" pitchFamily="18" charset="0"/>
                  </a:rPr>
                  <a:t>3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23EBA7-4FAD-AC42-AE27-444AA6AB267E}"/>
              </a:ext>
            </a:extLst>
          </p:cNvPr>
          <p:cNvGrpSpPr/>
          <p:nvPr/>
        </p:nvGrpSpPr>
        <p:grpSpPr>
          <a:xfrm>
            <a:off x="870412" y="2424979"/>
            <a:ext cx="4839080" cy="3560762"/>
            <a:chOff x="4773982" y="1945532"/>
            <a:chExt cx="2815411" cy="20716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D254A5-3D7A-6644-82DB-1585CD2FF7A8}"/>
                </a:ext>
              </a:extLst>
            </p:cNvPr>
            <p:cNvGrpSpPr/>
            <p:nvPr/>
          </p:nvGrpSpPr>
          <p:grpSpPr>
            <a:xfrm>
              <a:off x="4786009" y="1945532"/>
              <a:ext cx="2803384" cy="2050082"/>
              <a:chOff x="4726870" y="1858109"/>
              <a:chExt cx="3100615" cy="223701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60A1D8F-419E-C043-85DE-12898BA0A9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" t="331"/>
              <a:stretch/>
            </p:blipFill>
            <p:spPr>
              <a:xfrm>
                <a:off x="4726870" y="1858109"/>
                <a:ext cx="3100615" cy="2237013"/>
              </a:xfrm>
              <a:prstGeom prst="roundRect">
                <a:avLst>
                  <a:gd name="adj" fmla="val 10253"/>
                </a:avLst>
              </a:prstGeom>
            </p:spPr>
          </p:pic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D99A21FB-1B20-7C42-9B0D-9CD50D2C6D2E}"/>
                  </a:ext>
                </a:extLst>
              </p:cNvPr>
              <p:cNvSpPr/>
              <p:nvPr/>
            </p:nvSpPr>
            <p:spPr>
              <a:xfrm>
                <a:off x="4726870" y="1861457"/>
                <a:ext cx="3073239" cy="2208893"/>
              </a:xfrm>
              <a:prstGeom prst="roundRect">
                <a:avLst>
                  <a:gd name="adj" fmla="val 8509"/>
                </a:avLst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28A70-CC42-7D4E-8C15-FB20290CC8CD}"/>
                </a:ext>
              </a:extLst>
            </p:cNvPr>
            <p:cNvGrpSpPr/>
            <p:nvPr/>
          </p:nvGrpSpPr>
          <p:grpSpPr>
            <a:xfrm>
              <a:off x="4773982" y="3712795"/>
              <a:ext cx="279612" cy="304413"/>
              <a:chOff x="3262917" y="6250111"/>
              <a:chExt cx="279611" cy="30441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22D39B0-638E-DD40-A14F-89CCC038213A}"/>
                  </a:ext>
                </a:extLst>
              </p:cNvPr>
              <p:cNvSpPr/>
              <p:nvPr/>
            </p:nvSpPr>
            <p:spPr>
              <a:xfrm>
                <a:off x="3262917" y="6277064"/>
                <a:ext cx="279611" cy="270171"/>
              </a:xfrm>
              <a:prstGeom prst="ellipse">
                <a:avLst/>
              </a:prstGeom>
              <a:solidFill>
                <a:srgbClr val="3E5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 dirty="0">
                  <a:solidFill>
                    <a:schemeClr val="bg1"/>
                  </a:solidFill>
                  <a:latin typeface="UTM Cooper Black" panose="020406030505060202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53156A-5D48-024E-B2B1-D07BB336A901}"/>
                  </a:ext>
                </a:extLst>
              </p:cNvPr>
              <p:cNvSpPr/>
              <p:nvPr/>
            </p:nvSpPr>
            <p:spPr>
              <a:xfrm>
                <a:off x="3288036" y="6250111"/>
                <a:ext cx="232413" cy="304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bg1"/>
                    </a:solidFill>
                    <a:latin typeface="UTM Cooper Black" panose="02040603050506020204" pitchFamily="18" charset="0"/>
                  </a:rPr>
                  <a:t>1</a:t>
                </a:r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954ED1B-223C-FA44-8DAB-E1BB4EFA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6" b="3655"/>
          <a:stretch/>
        </p:blipFill>
        <p:spPr>
          <a:xfrm>
            <a:off x="6482510" y="381267"/>
            <a:ext cx="4925894" cy="268525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C5D8DE-CA47-704A-A897-C2E796614976}"/>
              </a:ext>
            </a:extLst>
          </p:cNvPr>
          <p:cNvSpPr txBox="1"/>
          <p:nvPr/>
        </p:nvSpPr>
        <p:spPr>
          <a:xfrm>
            <a:off x="1769960" y="5953801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Chạy trên cầu thang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714C93-9766-9249-8DEA-892ACA79F1A3}"/>
              </a:ext>
            </a:extLst>
          </p:cNvPr>
          <p:cNvSpPr txBox="1"/>
          <p:nvPr/>
        </p:nvSpPr>
        <p:spPr>
          <a:xfrm>
            <a:off x="7927486" y="3040091"/>
            <a:ext cx="203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Trượt lan can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FBAE10-0185-4345-B696-03124EF4F60C}"/>
              </a:ext>
            </a:extLst>
          </p:cNvPr>
          <p:cNvSpPr txBox="1"/>
          <p:nvPr/>
        </p:nvSpPr>
        <p:spPr>
          <a:xfrm>
            <a:off x="7347186" y="5997483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Nghịch các vật sắc nhọn</a:t>
            </a:r>
          </a:p>
        </p:txBody>
      </p:sp>
    </p:spTree>
    <p:extLst>
      <p:ext uri="{BB962C8B-B14F-4D97-AF65-F5344CB8AC3E}">
        <p14:creationId xmlns:p14="http://schemas.microsoft.com/office/powerpoint/2010/main" val="2451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89AEE2-DA0E-9B43-9A5E-43B3CBF40F02}"/>
              </a:ext>
            </a:extLst>
          </p:cNvPr>
          <p:cNvGrpSpPr/>
          <p:nvPr/>
        </p:nvGrpSpPr>
        <p:grpSpPr>
          <a:xfrm>
            <a:off x="3956563" y="593548"/>
            <a:ext cx="3562686" cy="1066190"/>
            <a:chOff x="4314657" y="1274309"/>
            <a:chExt cx="3562686" cy="1066190"/>
          </a:xfrm>
          <a:effectLst/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1F3BC3-08FE-D147-8E52-CC89D35A8E19}"/>
                </a:ext>
              </a:extLst>
            </p:cNvPr>
            <p:cNvGrpSpPr/>
            <p:nvPr/>
          </p:nvGrpSpPr>
          <p:grpSpPr>
            <a:xfrm>
              <a:off x="4314657" y="1274309"/>
              <a:ext cx="3562686" cy="1066190"/>
              <a:chOff x="4623816" y="1322772"/>
              <a:chExt cx="2944368" cy="969264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C7C6232-6334-5F4A-BB17-A57B0A731B7F}"/>
                  </a:ext>
                </a:extLst>
              </p:cNvPr>
              <p:cNvSpPr/>
              <p:nvPr/>
            </p:nvSpPr>
            <p:spPr>
              <a:xfrm>
                <a:off x="4623816" y="1322772"/>
                <a:ext cx="2944368" cy="969264"/>
              </a:xfrm>
              <a:prstGeom prst="roundRect">
                <a:avLst/>
              </a:prstGeom>
              <a:solidFill>
                <a:srgbClr val="D7EDA9"/>
              </a:solidFill>
              <a:ln>
                <a:noFill/>
              </a:ln>
              <a:effectLst>
                <a:glow rad="2286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E767C09-C518-E444-9430-4E5B6A39AABD}"/>
                  </a:ext>
                </a:extLst>
              </p:cNvPr>
              <p:cNvSpPr/>
              <p:nvPr/>
            </p:nvSpPr>
            <p:spPr>
              <a:xfrm>
                <a:off x="4765702" y="1443292"/>
                <a:ext cx="2676698" cy="7282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D14118-AC8B-5344-9424-7888C26328A6}"/>
                </a:ext>
              </a:extLst>
            </p:cNvPr>
            <p:cNvSpPr txBox="1"/>
            <p:nvPr/>
          </p:nvSpPr>
          <p:spPr>
            <a:xfrm>
              <a:off x="4607485" y="1509217"/>
              <a:ext cx="30652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rgbClr val="002060"/>
                  </a:solidFill>
                </a:rPr>
                <a:t>Hoạt động bán trú</a:t>
              </a:r>
            </a:p>
          </p:txBody>
        </p:sp>
      </p:grpSp>
      <p:pic>
        <p:nvPicPr>
          <p:cNvPr id="6146" name="Picture 2" descr="Dĩa Inox Cao Cấp Update International RE-106 Dài 185 Mm (Bộ 4 Chiếc) -  Chefstore.vn">
            <a:extLst>
              <a:ext uri="{FF2B5EF4-FFF2-40B4-BE49-F238E27FC236}">
                <a16:creationId xmlns:a16="http://schemas.microsoft.com/office/drawing/2014/main" id="{BE194CDE-0176-DA4F-8095-B20A1A6C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8" y="2409092"/>
            <a:ext cx="2632051" cy="2632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Bảo quản đũa để không bị mốc - | Đăng trên báo Bắc Giang">
            <a:extLst>
              <a:ext uri="{FF2B5EF4-FFF2-40B4-BE49-F238E27FC236}">
                <a16:creationId xmlns:a16="http://schemas.microsoft.com/office/drawing/2014/main" id="{A702A2E2-16B3-DF4A-97D5-6A6D00E4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30" y="2960010"/>
            <a:ext cx="3449069" cy="19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ai, người Đan Mạch đập vỡ bát đĩa vào đêm giao thừa - VnExpress">
            <a:extLst>
              <a:ext uri="{FF2B5EF4-FFF2-40B4-BE49-F238E27FC236}">
                <a16:creationId xmlns:a16="http://schemas.microsoft.com/office/drawing/2014/main" id="{70E757FB-57E7-3346-BBC0-21EBBC8F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31" y="2161870"/>
            <a:ext cx="3839030" cy="28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23EE4-719D-C24D-AED4-2C103901BF3F}"/>
              </a:ext>
            </a:extLst>
          </p:cNvPr>
          <p:cNvSpPr txBox="1"/>
          <p:nvPr/>
        </p:nvSpPr>
        <p:spPr>
          <a:xfrm>
            <a:off x="1596181" y="534367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Xiên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44023-EBF0-7B48-985C-42D0C347A036}"/>
              </a:ext>
            </a:extLst>
          </p:cNvPr>
          <p:cNvSpPr txBox="1"/>
          <p:nvPr/>
        </p:nvSpPr>
        <p:spPr>
          <a:xfrm>
            <a:off x="5313784" y="5302647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Đũa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2CCC8-C4B6-9E4D-9B55-9B112F0E920F}"/>
              </a:ext>
            </a:extLst>
          </p:cNvPr>
          <p:cNvSpPr txBox="1"/>
          <p:nvPr/>
        </p:nvSpPr>
        <p:spPr>
          <a:xfrm>
            <a:off x="8962459" y="5302647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Mảnh vỡ</a:t>
            </a:r>
          </a:p>
        </p:txBody>
      </p:sp>
    </p:spTree>
    <p:extLst>
      <p:ext uri="{BB962C8B-B14F-4D97-AF65-F5344CB8AC3E}">
        <p14:creationId xmlns:p14="http://schemas.microsoft.com/office/powerpoint/2010/main" val="31794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D6853F-6A6F-A44A-9B88-23D17A6F8FDB}"/>
              </a:ext>
            </a:extLst>
          </p:cNvPr>
          <p:cNvSpPr txBox="1"/>
          <p:nvPr/>
        </p:nvSpPr>
        <p:spPr>
          <a:xfrm>
            <a:off x="836325" y="355695"/>
            <a:ext cx="10382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sz="2800" dirty="0">
                <a:solidFill>
                  <a:srgbClr val="0709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cần làm gì để phòng tránh nguy hiểm khi tham gia các hoạt động ở trường?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FBA278-786E-5B4C-9FF7-7AB1CA03E579}"/>
              </a:ext>
            </a:extLst>
          </p:cNvPr>
          <p:cNvGrpSpPr/>
          <p:nvPr/>
        </p:nvGrpSpPr>
        <p:grpSpPr>
          <a:xfrm>
            <a:off x="4385776" y="1087476"/>
            <a:ext cx="4577872" cy="5309899"/>
            <a:chOff x="4325816" y="1087476"/>
            <a:chExt cx="4577872" cy="53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E7C945-4C99-4146-9614-5C55617BD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816" y="1166817"/>
              <a:ext cx="4577872" cy="523055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0641C1-5CA3-F847-BE20-36424DDE0C05}"/>
                </a:ext>
              </a:extLst>
            </p:cNvPr>
            <p:cNvGrpSpPr/>
            <p:nvPr/>
          </p:nvGrpSpPr>
          <p:grpSpPr>
            <a:xfrm>
              <a:off x="6749226" y="1087476"/>
              <a:ext cx="2136275" cy="705393"/>
              <a:chOff x="59271" y="2586397"/>
              <a:chExt cx="1079575" cy="582969"/>
            </a:xfrm>
          </p:grpSpPr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E180CC1B-EE82-4B4D-8585-CDEE0AFFACA9}"/>
                  </a:ext>
                </a:extLst>
              </p:cNvPr>
              <p:cNvSpPr/>
              <p:nvPr/>
            </p:nvSpPr>
            <p:spPr>
              <a:xfrm>
                <a:off x="59271" y="2586397"/>
                <a:ext cx="1079575" cy="582969"/>
              </a:xfrm>
              <a:prstGeom prst="wedgeRoundRectCallout">
                <a:avLst>
                  <a:gd name="adj1" fmla="val -34919"/>
                  <a:gd name="adj2" fmla="val 66399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4EC138-6AC5-A949-87CF-FCF4F85925EA}"/>
                  </a:ext>
                </a:extLst>
              </p:cNvPr>
              <p:cNvSpPr txBox="1"/>
              <p:nvPr/>
            </p:nvSpPr>
            <p:spPr>
              <a:xfrm>
                <a:off x="77062" y="2586398"/>
                <a:ext cx="1043492" cy="5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Không chạy, nhảy trong nhà ăn.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0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2023-10-03T09:13:23Z</dcterms:created>
  <dcterms:modified xsi:type="dcterms:W3CDTF">2023-10-03T09:13:56Z</dcterms:modified>
</cp:coreProperties>
</file>